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7" r:id="rId14"/>
    <p:sldId id="271" r:id="rId15"/>
    <p:sldId id="272" r:id="rId16"/>
    <p:sldId id="273" r:id="rId17"/>
    <p:sldId id="274" r:id="rId18"/>
    <p:sldId id="275" r:id="rId19"/>
    <p:sldId id="264" r:id="rId20"/>
    <p:sldId id="276" r:id="rId21"/>
    <p:sldId id="278" r:id="rId2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4" autoAdjust="0"/>
    <p:restoredTop sz="94660"/>
  </p:normalViewPr>
  <p:slideViewPr>
    <p:cSldViewPr>
      <p:cViewPr varScale="1">
        <p:scale>
          <a:sx n="72" d="100"/>
          <a:sy n="72" d="100"/>
        </p:scale>
        <p:origin x="-4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剪去並圓角化單一角落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10" name="手繪多邊形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手繪多邊形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56B5AF-22B1-458C-8798-C77E3C38E0C3}" type="datetimeFigureOut">
              <a:rPr lang="zh-TW" altLang="en-US" smtClean="0"/>
              <a:t>2010/11/30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45284C8-F8CD-48FE-8ED8-61A37EEC016D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2" name="群組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手繪多邊形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手繪多邊形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1470025"/>
          </a:xfrm>
        </p:spPr>
        <p:txBody>
          <a:bodyPr/>
          <a:lstStyle/>
          <a:p>
            <a:r>
              <a:rPr lang="en-US" altLang="zh-TW" dirty="0" smtClean="0"/>
              <a:t>Profile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99592" y="1844824"/>
            <a:ext cx="6400800" cy="4680520"/>
          </a:xfrm>
        </p:spPr>
        <p:txBody>
          <a:bodyPr>
            <a:normAutofit/>
          </a:bodyPr>
          <a:lstStyle/>
          <a:p>
            <a:pPr algn="l"/>
            <a:r>
              <a:rPr lang="zh-TW" altLang="en-US" dirty="0" smtClean="0"/>
              <a:t>姓名</a:t>
            </a:r>
            <a:r>
              <a:rPr lang="en-US" altLang="zh-TW" dirty="0" smtClean="0"/>
              <a:t>:</a:t>
            </a:r>
            <a:r>
              <a:rPr lang="zh-TW" altLang="en-US" dirty="0" smtClean="0"/>
              <a:t>胡俊傑</a:t>
            </a:r>
            <a:r>
              <a:rPr lang="en-US" altLang="zh-TW" dirty="0" smtClean="0"/>
              <a:t>(Zack</a:t>
            </a:r>
            <a:r>
              <a:rPr lang="zh-TW" altLang="en-US" dirty="0" smtClean="0"/>
              <a:t> </a:t>
            </a:r>
            <a:r>
              <a:rPr lang="en-US" altLang="zh-TW" dirty="0" smtClean="0"/>
              <a:t>Wu)</a:t>
            </a:r>
          </a:p>
          <a:p>
            <a:pPr algn="l"/>
            <a:r>
              <a:rPr lang="zh-TW" altLang="en-US" dirty="0" smtClean="0"/>
              <a:t>身高</a:t>
            </a:r>
            <a:r>
              <a:rPr lang="en-US" altLang="zh-TW" dirty="0" smtClean="0"/>
              <a:t>:173cm</a:t>
            </a:r>
          </a:p>
          <a:p>
            <a:pPr algn="l"/>
            <a:r>
              <a:rPr lang="zh-TW" altLang="en-US" dirty="0" smtClean="0"/>
              <a:t>體重</a:t>
            </a:r>
            <a:r>
              <a:rPr lang="en-US" altLang="zh-TW" dirty="0" smtClean="0"/>
              <a:t>:63kg</a:t>
            </a:r>
          </a:p>
          <a:p>
            <a:pPr algn="l"/>
            <a:r>
              <a:rPr lang="zh-TW" altLang="en-US" dirty="0" smtClean="0"/>
              <a:t>信仰</a:t>
            </a:r>
            <a:r>
              <a:rPr lang="en-US" altLang="zh-TW" dirty="0" smtClean="0"/>
              <a:t>:</a:t>
            </a:r>
            <a:r>
              <a:rPr lang="zh-TW" altLang="en-US" dirty="0" smtClean="0"/>
              <a:t>基督教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住所位置</a:t>
            </a:r>
            <a:r>
              <a:rPr lang="en-US" altLang="zh-TW" dirty="0" smtClean="0"/>
              <a:t>:</a:t>
            </a:r>
            <a:r>
              <a:rPr lang="zh-TW" altLang="en-US" dirty="0" smtClean="0"/>
              <a:t>深水埗</a:t>
            </a:r>
            <a:endParaRPr lang="en-US" altLang="zh-TW" dirty="0" smtClean="0"/>
          </a:p>
          <a:p>
            <a:pPr algn="l"/>
            <a:r>
              <a:rPr lang="zh-TW" altLang="en-US" dirty="0" smtClean="0"/>
              <a:t>就讀學校</a:t>
            </a:r>
            <a:r>
              <a:rPr lang="en-US" altLang="zh-TW" dirty="0" smtClean="0"/>
              <a:t>:</a:t>
            </a:r>
            <a:r>
              <a:rPr lang="zh-TW" altLang="en-US" dirty="0" smtClean="0"/>
              <a:t>滙基書院</a:t>
            </a:r>
            <a:r>
              <a:rPr lang="en-US" altLang="zh-TW" dirty="0" smtClean="0"/>
              <a:t>(</a:t>
            </a:r>
            <a:r>
              <a:rPr lang="zh-TW" altLang="en-US" dirty="0" smtClean="0"/>
              <a:t>大坑東</a:t>
            </a:r>
            <a:r>
              <a:rPr lang="en-US" altLang="zh-TW" dirty="0" smtClean="0"/>
              <a:t>)</a:t>
            </a:r>
          </a:p>
          <a:p>
            <a:pPr algn="l"/>
            <a:r>
              <a:rPr lang="zh-TW" altLang="en-US" dirty="0" smtClean="0"/>
              <a:t>興趣</a:t>
            </a:r>
            <a:r>
              <a:rPr lang="en-US" altLang="zh-TW" dirty="0" smtClean="0"/>
              <a:t>:</a:t>
            </a:r>
            <a:r>
              <a:rPr lang="zh-TW" altLang="en-US" dirty="0" smtClean="0"/>
              <a:t>聽音樂</a:t>
            </a:r>
            <a:r>
              <a:rPr lang="en-US" altLang="zh-TW" dirty="0" smtClean="0"/>
              <a:t>,</a:t>
            </a:r>
            <a:r>
              <a:rPr lang="zh-TW" altLang="en-US" dirty="0" smtClean="0"/>
              <a:t>打機</a:t>
            </a:r>
            <a:r>
              <a:rPr lang="en-US" altLang="zh-TW" dirty="0" smtClean="0"/>
              <a:t>,</a:t>
            </a:r>
            <a:r>
              <a:rPr lang="zh-TW" altLang="en-US" dirty="0" smtClean="0"/>
              <a:t>睇電影</a:t>
            </a:r>
            <a:endParaRPr lang="en-US" altLang="zh-TW" dirty="0" smtClean="0"/>
          </a:p>
          <a:p>
            <a:pPr algn="l"/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IMG0067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35763" y="836712"/>
            <a:ext cx="3887414" cy="5831122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我的童年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小學</a:t>
            </a:r>
            <a:r>
              <a:rPr lang="en-US" altLang="zh-TW" dirty="0" smtClean="0"/>
              <a:t>:</a:t>
            </a:r>
            <a:r>
              <a:rPr lang="zh-TW" altLang="en-US" dirty="0" smtClean="0"/>
              <a:t>三水同鄉會湯恩佳小學</a:t>
            </a:r>
            <a:endParaRPr lang="en-US" altLang="zh-TW" dirty="0" smtClean="0"/>
          </a:p>
          <a:p>
            <a:r>
              <a:rPr lang="zh-TW" altLang="en-US" dirty="0" smtClean="0"/>
              <a:t>童子軍生涯在此開始</a:t>
            </a:r>
            <a:endParaRPr lang="en-US" altLang="zh-TW" dirty="0" smtClean="0"/>
          </a:p>
          <a:p>
            <a:r>
              <a:rPr lang="zh-TW" altLang="en-US" dirty="0" smtClean="0"/>
              <a:t>現在己停辦了</a:t>
            </a:r>
            <a:r>
              <a:rPr lang="en-US" altLang="zh-TW" dirty="0" smtClean="0"/>
              <a:t>…</a:t>
            </a:r>
            <a:r>
              <a:rPr lang="zh-TW" altLang="en-US" dirty="0" smtClean="0"/>
              <a:t> 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pic>
        <p:nvPicPr>
          <p:cNvPr id="4" name="圖片 3" descr="IMG0070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4048" y="764704"/>
            <a:ext cx="3864091" cy="5796136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成就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三級小提琴</a:t>
            </a:r>
            <a:endParaRPr lang="zh-TW" altLang="en-US" dirty="0"/>
          </a:p>
        </p:txBody>
      </p:sp>
      <p:pic>
        <p:nvPicPr>
          <p:cNvPr id="4" name="圖片 3" descr="IMG0059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620688"/>
            <a:ext cx="3048000" cy="457200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老師對我的評價</a:t>
            </a:r>
            <a:endParaRPr lang="zh-TW" altLang="en-US" dirty="0"/>
          </a:p>
        </p:txBody>
      </p:sp>
      <p:pic>
        <p:nvPicPr>
          <p:cNvPr id="4" name="內容版面配置區 3" descr="IMG0071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395536" y="1700808"/>
            <a:ext cx="7992888" cy="453650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內容版面配置區 3" descr="IMG0073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124745"/>
            <a:ext cx="8064896" cy="396044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圖片 3" descr="IMG0078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764704"/>
            <a:ext cx="8568952" cy="444315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 descr="IMG0075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052736"/>
            <a:ext cx="8465056" cy="385192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遺</a:t>
            </a:r>
            <a:r>
              <a:rPr lang="zh-TW" altLang="en-US" dirty="0" smtClean="0"/>
              <a:t>憾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學習懶散</a:t>
            </a:r>
            <a:endParaRPr lang="en-US" altLang="zh-TW" dirty="0" smtClean="0"/>
          </a:p>
          <a:p>
            <a:r>
              <a:rPr lang="zh-TW" altLang="en-US" dirty="0" smtClean="0"/>
              <a:t>選錯科目</a:t>
            </a:r>
            <a:r>
              <a:rPr lang="en-US" altLang="zh-TW" dirty="0" smtClean="0"/>
              <a:t>(</a:t>
            </a:r>
            <a:r>
              <a:rPr lang="zh-TW" altLang="en-US" dirty="0" smtClean="0"/>
              <a:t>物理科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未有認真對待學業</a:t>
            </a:r>
            <a:endParaRPr lang="en-US" altLang="zh-TW" dirty="0" smtClean="0"/>
          </a:p>
          <a:p>
            <a:r>
              <a:rPr lang="zh-TW" altLang="en-US" dirty="0" smtClean="0"/>
              <a:t>以「</a:t>
            </a:r>
            <a:r>
              <a:rPr lang="en-US" altLang="zh-TW" dirty="0" smtClean="0"/>
              <a:t>HEA</a:t>
            </a:r>
            <a:r>
              <a:rPr lang="zh-TW" altLang="en-US" dirty="0" smtClean="0"/>
              <a:t>」來形容以前的學習生涯最適合不過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補救</a:t>
            </a:r>
            <a:r>
              <a:rPr lang="en-US" altLang="zh-TW" dirty="0" smtClean="0"/>
              <a:t>?!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往後的課堂要加倍專心</a:t>
            </a:r>
            <a:endParaRPr lang="en-US" altLang="zh-TW" dirty="0" smtClean="0"/>
          </a:p>
          <a:p>
            <a:r>
              <a:rPr lang="zh-TW" altLang="en-US" dirty="0" smtClean="0"/>
              <a:t>向同學或老師問自己不明白的地方</a:t>
            </a:r>
            <a:endParaRPr lang="en-US" altLang="zh-TW" dirty="0" smtClean="0"/>
          </a:p>
          <a:p>
            <a:r>
              <a:rPr lang="zh-TW" altLang="en-US" dirty="0" smtClean="0"/>
              <a:t>開始培養抄手冊的習慣以提醒自己</a:t>
            </a: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期望</a:t>
            </a:r>
            <a:endParaRPr lang="zh-TW" altLang="en-US" dirty="0"/>
          </a:p>
        </p:txBody>
      </p:sp>
      <p:sp>
        <p:nvSpPr>
          <p:cNvPr id="5" name="內容版面配置區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全科合格</a:t>
            </a:r>
            <a:endParaRPr lang="en-US" altLang="zh-TW" dirty="0" smtClean="0"/>
          </a:p>
          <a:p>
            <a:r>
              <a:rPr lang="zh-TW" altLang="en-US" dirty="0" smtClean="0"/>
              <a:t>音樂發展有所成就</a:t>
            </a:r>
            <a:endParaRPr lang="en-US" altLang="zh-TW" dirty="0" smtClean="0"/>
          </a:p>
          <a:p>
            <a:r>
              <a:rPr lang="zh-TW" altLang="en-US" dirty="0" smtClean="0"/>
              <a:t>自己在沒有留班情況下畢業大學</a:t>
            </a:r>
            <a:endParaRPr lang="en-US" altLang="zh-TW" dirty="0" smtClean="0"/>
          </a:p>
          <a:p>
            <a:r>
              <a:rPr lang="zh-TW" altLang="en-US" dirty="0" smtClean="0"/>
              <a:t>找到一份理想而又穏定的工作</a:t>
            </a:r>
            <a:endParaRPr lang="en-US" altLang="zh-TW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自我評價</a:t>
            </a:r>
            <a:r>
              <a:rPr lang="en-US" altLang="zh-TW" dirty="0" smtClean="0"/>
              <a:t>(</a:t>
            </a:r>
            <a:r>
              <a:rPr lang="zh-TW" altLang="en-US" dirty="0" smtClean="0"/>
              <a:t>信主前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一無是處</a:t>
            </a:r>
            <a:endParaRPr lang="en-US" altLang="zh-TW" dirty="0" smtClean="0"/>
          </a:p>
          <a:p>
            <a:r>
              <a:rPr lang="zh-TW" altLang="en-US" dirty="0" smtClean="0"/>
              <a:t>不滿意自己的外形</a:t>
            </a:r>
            <a:r>
              <a:rPr lang="en-US" altLang="zh-TW" dirty="0" smtClean="0"/>
              <a:t>(</a:t>
            </a:r>
            <a:r>
              <a:rPr lang="zh-TW" altLang="en-US" dirty="0" smtClean="0"/>
              <a:t>由其髪型和鼻子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經不起挫折</a:t>
            </a:r>
            <a:endParaRPr lang="en-US" altLang="zh-TW" dirty="0" smtClean="0"/>
          </a:p>
          <a:p>
            <a:r>
              <a:rPr lang="zh-TW" altLang="en-US" dirty="0" smtClean="0"/>
              <a:t>獨一無二</a:t>
            </a:r>
            <a:endParaRPr lang="en-US" altLang="zh-TW" dirty="0" smtClean="0"/>
          </a:p>
          <a:p>
            <a:r>
              <a:rPr lang="zh-TW" altLang="en-US" dirty="0" smtClean="0"/>
              <a:t>受歡迎的</a:t>
            </a: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夢想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教授小提琴</a:t>
            </a:r>
            <a:endParaRPr lang="en-US" altLang="zh-TW" dirty="0" smtClean="0"/>
          </a:p>
          <a:p>
            <a:r>
              <a:rPr lang="zh-TW" altLang="en-US" dirty="0" smtClean="0"/>
              <a:t>從事電腦行業</a:t>
            </a:r>
            <a:endParaRPr lang="en-US" altLang="zh-TW" dirty="0" smtClean="0"/>
          </a:p>
          <a:p>
            <a:r>
              <a:rPr lang="zh-TW" altLang="en-US" dirty="0" smtClean="0"/>
              <a:t>食得飽着得暖便可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zh-TW" altLang="en-US" sz="30000" dirty="0" smtClean="0"/>
              <a:t>完</a:t>
            </a:r>
            <a:r>
              <a:rPr lang="en-US" altLang="zh-TW" sz="30000" dirty="0" smtClean="0"/>
              <a:t>~</a:t>
            </a:r>
            <a:endParaRPr lang="zh-TW" altLang="en-US" sz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自我評價</a:t>
            </a:r>
            <a:r>
              <a:rPr lang="en-US" altLang="zh-TW" dirty="0" smtClean="0"/>
              <a:t>(</a:t>
            </a:r>
            <a:r>
              <a:rPr lang="zh-TW" altLang="en-US" dirty="0" smtClean="0"/>
              <a:t>信</a:t>
            </a:r>
            <a:r>
              <a:rPr lang="zh-TW" altLang="en-US" dirty="0" smtClean="0"/>
              <a:t>主後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發現自己在音樂方面較善長</a:t>
            </a:r>
            <a:endParaRPr lang="en-US" altLang="zh-TW" dirty="0" smtClean="0"/>
          </a:p>
          <a:p>
            <a:r>
              <a:rPr lang="zh-TW" altLang="en-US" dirty="0" smtClean="0"/>
              <a:t>每個人在主眼中也是美的</a:t>
            </a:r>
            <a:endParaRPr lang="en-US" altLang="zh-TW" dirty="0" smtClean="0"/>
          </a:p>
          <a:p>
            <a:r>
              <a:rPr lang="zh-TW" altLang="en-US" dirty="0" smtClean="0"/>
              <a:t>靠主拖帶渡過難關</a:t>
            </a:r>
            <a:endParaRPr lang="en-US" altLang="zh-TW" dirty="0" smtClean="0"/>
          </a:p>
          <a:p>
            <a:r>
              <a:rPr lang="zh-TW" altLang="en-US" dirty="0" smtClean="0"/>
              <a:t>認為自己獨一無二的</a:t>
            </a:r>
            <a:endParaRPr lang="en-US" altLang="zh-TW" dirty="0" smtClean="0"/>
          </a:p>
          <a:p>
            <a:r>
              <a:rPr lang="zh-TW" altLang="en-US" dirty="0" smtClean="0"/>
              <a:t>能忍耐</a:t>
            </a: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別人評價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主要對我的外觀評價</a:t>
            </a:r>
            <a:r>
              <a:rPr lang="en-US" altLang="zh-TW" dirty="0" smtClean="0"/>
              <a:t>,</a:t>
            </a:r>
            <a:r>
              <a:rPr lang="zh-TW" altLang="en-US" dirty="0" smtClean="0"/>
              <a:t>特別髮型和鼻子</a:t>
            </a:r>
            <a:r>
              <a:rPr lang="en-US" altLang="zh-TW" dirty="0" smtClean="0"/>
              <a:t>,</a:t>
            </a:r>
            <a:r>
              <a:rPr lang="zh-TW" altLang="en-US" dirty="0" smtClean="0"/>
              <a:t>這就是為何我信主前不滿自己的</a:t>
            </a:r>
            <a:r>
              <a:rPr lang="zh-TW" altLang="en-US" dirty="0" smtClean="0"/>
              <a:t>髮型和</a:t>
            </a:r>
            <a:r>
              <a:rPr lang="zh-TW" altLang="en-US" dirty="0" smtClean="0"/>
              <a:t>鼻子</a:t>
            </a:r>
            <a:endParaRPr lang="en-US" altLang="zh-TW" dirty="0" smtClean="0"/>
          </a:p>
          <a:p>
            <a:r>
              <a:rPr lang="zh-TW" altLang="en-US" dirty="0" smtClean="0"/>
              <a:t>幽默</a:t>
            </a:r>
            <a:endParaRPr lang="en-US" altLang="zh-TW" dirty="0" smtClean="0"/>
          </a:p>
          <a:p>
            <a:r>
              <a:rPr lang="zh-TW" altLang="en-US" dirty="0" smtClean="0"/>
              <a:t>易相處</a:t>
            </a:r>
            <a:endParaRPr lang="en-US" altLang="zh-TW" dirty="0" smtClean="0"/>
          </a:p>
          <a:p>
            <a:r>
              <a:rPr lang="zh-TW" altLang="en-US" dirty="0" smtClean="0"/>
              <a:t>脾氣好</a:t>
            </a:r>
            <a:endParaRPr lang="en-US" altLang="zh-TW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對我最大影響的老師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dirty="0" smtClean="0"/>
              <a:t>一位是音樂老師</a:t>
            </a:r>
            <a:r>
              <a:rPr lang="en-US" altLang="zh-TW" dirty="0" smtClean="0"/>
              <a:t>,</a:t>
            </a:r>
            <a:r>
              <a:rPr lang="zh-TW" altLang="en-US" dirty="0" smtClean="0"/>
              <a:t>一位是任教</a:t>
            </a:r>
            <a:r>
              <a:rPr lang="en-US" altLang="zh-TW" dirty="0" smtClean="0"/>
              <a:t>ICT</a:t>
            </a:r>
            <a:r>
              <a:rPr lang="zh-TW" altLang="en-US" dirty="0" smtClean="0"/>
              <a:t>的老師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音樂老師的影響</a:t>
            </a:r>
            <a:r>
              <a:rPr lang="en-US" altLang="zh-TW" dirty="0" smtClean="0"/>
              <a:t>:</a:t>
            </a:r>
          </a:p>
          <a:p>
            <a:pPr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對我現在學小提琴的影響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</a:t>
            </a:r>
            <a:r>
              <a:rPr lang="en-US" altLang="zh-TW" dirty="0" smtClean="0"/>
              <a:t>I</a:t>
            </a:r>
            <a:r>
              <a:rPr lang="en-US" altLang="zh-TW" dirty="0" smtClean="0"/>
              <a:t>)</a:t>
            </a:r>
            <a:r>
              <a:rPr lang="zh-TW" altLang="en-US" dirty="0" smtClean="0"/>
              <a:t>為我們報名考小提琴試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</a:t>
            </a:r>
            <a:r>
              <a:rPr lang="en-US" altLang="zh-TW" dirty="0" smtClean="0"/>
              <a:t>II)</a:t>
            </a:r>
            <a:r>
              <a:rPr lang="zh-TW" altLang="en-US" dirty="0" smtClean="0"/>
              <a:t>為我們報名</a:t>
            </a:r>
            <a:r>
              <a:rPr lang="zh-TW" altLang="en-US" dirty="0" smtClean="0"/>
              <a:t>參加比賽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</a:t>
            </a:r>
            <a:r>
              <a:rPr lang="zh-TW" altLang="en-US" dirty="0" smtClean="0"/>
              <a:t> </a:t>
            </a:r>
            <a:r>
              <a:rPr lang="en-US" altLang="zh-TW" dirty="0" smtClean="0"/>
              <a:t>III)</a:t>
            </a:r>
            <a:r>
              <a:rPr lang="zh-TW" altLang="en-US" dirty="0" smtClean="0"/>
              <a:t>讓我們加入管絃樂團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對我的性格改變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以前的我經常逃離管絃樂團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直至老師問我是否要一直對自己不負責任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對事情不負責任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這位老師一次的教訓叫我銘記在心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任教</a:t>
            </a:r>
            <a:r>
              <a:rPr lang="en-US" altLang="zh-TW" dirty="0" smtClean="0"/>
              <a:t>ICT</a:t>
            </a:r>
            <a:r>
              <a:rPr lang="zh-TW" altLang="en-US" dirty="0" smtClean="0"/>
              <a:t>老師的影響</a:t>
            </a:r>
            <a:r>
              <a:rPr lang="en-US" altLang="zh-TW" dirty="0" smtClean="0"/>
              <a:t>:</a:t>
            </a:r>
          </a:p>
          <a:p>
            <a:pPr>
              <a:buNone/>
            </a:pPr>
            <a:r>
              <a:rPr lang="zh-TW" altLang="en-US" dirty="0" smtClean="0"/>
              <a:t>解答了我在</a:t>
            </a:r>
            <a:r>
              <a:rPr lang="en-US" altLang="zh-TW" dirty="0" smtClean="0"/>
              <a:t>ICT</a:t>
            </a:r>
            <a:r>
              <a:rPr lang="zh-TW" altLang="en-US" dirty="0" smtClean="0"/>
              <a:t>上的疑難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這位老師的脾氣極好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當然比我好得多了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老師不用發脾氣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也可以把我們這班頑劣的學生聽話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這是我配服他的地方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我亦希望自己能學習到他的一</a:t>
            </a:r>
            <a:r>
              <a:rPr lang="zh-TW" altLang="en-US" dirty="0" smtClean="0"/>
              <a:t>點</a:t>
            </a: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我的童年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zh-TW" altLang="en-US" dirty="0" smtClean="0"/>
              <a:t>我兒時參加過許多課外活動</a:t>
            </a:r>
            <a:r>
              <a:rPr lang="en-US" altLang="zh-TW" dirty="0" smtClean="0"/>
              <a:t>,</a:t>
            </a:r>
            <a:r>
              <a:rPr lang="zh-TW" altLang="en-US" dirty="0" smtClean="0"/>
              <a:t>有</a:t>
            </a:r>
            <a:endParaRPr lang="en-US" altLang="zh-TW" i="1" dirty="0" smtClean="0"/>
          </a:p>
          <a:p>
            <a:pPr>
              <a:buNone/>
            </a:pPr>
            <a:r>
              <a:rPr lang="zh-TW" altLang="en-US" dirty="0" smtClean="0"/>
              <a:t>童子軍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乒乓球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烹飪班</a:t>
            </a:r>
            <a:endParaRPr lang="en-US" altLang="zh-TW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IMG0062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83768" y="809327"/>
            <a:ext cx="4032448" cy="604867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IMG0065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 rot="16200000">
            <a:off x="2081218" y="15126"/>
            <a:ext cx="5017060" cy="8100392"/>
          </a:xfr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線">
  <a:themeElements>
    <a:clrScheme name="流線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線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線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110</TotalTime>
  <Words>436</Words>
  <Application>Microsoft Office PowerPoint</Application>
  <PresentationFormat>如螢幕大小 (4:3)</PresentationFormat>
  <Paragraphs>76</Paragraphs>
  <Slides>21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21</vt:i4>
      </vt:variant>
    </vt:vector>
  </HeadingPairs>
  <TitlesOfParts>
    <vt:vector size="22" baseType="lpstr">
      <vt:lpstr>流線</vt:lpstr>
      <vt:lpstr>Profile</vt:lpstr>
      <vt:lpstr>自我評價(信主前)</vt:lpstr>
      <vt:lpstr>自我評價(信主後)</vt:lpstr>
      <vt:lpstr>別人評價</vt:lpstr>
      <vt:lpstr>對我最大影響的老師</vt:lpstr>
      <vt:lpstr>投影片 6</vt:lpstr>
      <vt:lpstr>我的童年</vt:lpstr>
      <vt:lpstr>投影片 8</vt:lpstr>
      <vt:lpstr>投影片 9</vt:lpstr>
      <vt:lpstr>投影片 10</vt:lpstr>
      <vt:lpstr>我的童年</vt:lpstr>
      <vt:lpstr>成就</vt:lpstr>
      <vt:lpstr>老師對我的評價</vt:lpstr>
      <vt:lpstr>投影片 14</vt:lpstr>
      <vt:lpstr>投影片 15</vt:lpstr>
      <vt:lpstr>投影片 16</vt:lpstr>
      <vt:lpstr>遺憾</vt:lpstr>
      <vt:lpstr>補救?!</vt:lpstr>
      <vt:lpstr>期望</vt:lpstr>
      <vt:lpstr>夢想</vt:lpstr>
      <vt:lpstr>投影片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Profile</dc:title>
  <dc:creator>User</dc:creator>
  <cp:lastModifiedBy>User</cp:lastModifiedBy>
  <cp:revision>12</cp:revision>
  <dcterms:created xsi:type="dcterms:W3CDTF">2010-11-30T09:08:56Z</dcterms:created>
  <dcterms:modified xsi:type="dcterms:W3CDTF">2010-11-30T10:59:33Z</dcterms:modified>
</cp:coreProperties>
</file>